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1CB5-687B-4598-9A75-3EE8B5D42FEF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AF11-5ECD-43FC-B6E1-2C0F0BAF0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027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1CB5-687B-4598-9A75-3EE8B5D42FEF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AF11-5ECD-43FC-B6E1-2C0F0BAF0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197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1CB5-687B-4598-9A75-3EE8B5D42FEF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AF11-5ECD-43FC-B6E1-2C0F0BAF0D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520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1CB5-687B-4598-9A75-3EE8B5D42FEF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AF11-5ECD-43FC-B6E1-2C0F0BAF0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7010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1CB5-687B-4598-9A75-3EE8B5D42FEF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AF11-5ECD-43FC-B6E1-2C0F0BAF0D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38043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1CB5-687B-4598-9A75-3EE8B5D42FEF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AF11-5ECD-43FC-B6E1-2C0F0BAF0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6391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1CB5-687B-4598-9A75-3EE8B5D42FEF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AF11-5ECD-43FC-B6E1-2C0F0BAF0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456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1CB5-687B-4598-9A75-3EE8B5D42FEF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AF11-5ECD-43FC-B6E1-2C0F0BAF0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926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1CB5-687B-4598-9A75-3EE8B5D42FEF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AF11-5ECD-43FC-B6E1-2C0F0BAF0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512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1CB5-687B-4598-9A75-3EE8B5D42FEF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AF11-5ECD-43FC-B6E1-2C0F0BAF0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023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1CB5-687B-4598-9A75-3EE8B5D42FEF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AF11-5ECD-43FC-B6E1-2C0F0BAF0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298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1CB5-687B-4598-9A75-3EE8B5D42FEF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AF11-5ECD-43FC-B6E1-2C0F0BAF0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855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1CB5-687B-4598-9A75-3EE8B5D42FEF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AF11-5ECD-43FC-B6E1-2C0F0BAF0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509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1CB5-687B-4598-9A75-3EE8B5D42FEF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AF11-5ECD-43FC-B6E1-2C0F0BAF0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492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1CB5-687B-4598-9A75-3EE8B5D42FEF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AF11-5ECD-43FC-B6E1-2C0F0BAF0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82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1CB5-687B-4598-9A75-3EE8B5D42FEF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AF11-5ECD-43FC-B6E1-2C0F0BAF0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435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51CB5-687B-4598-9A75-3EE8B5D42FEF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D3AF11-5ECD-43FC-B6E1-2C0F0BAF0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77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0312" y="3410712"/>
            <a:ext cx="4992624" cy="2907792"/>
          </a:xfrm>
        </p:spPr>
        <p:txBody>
          <a:bodyPr/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ОШИН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СЕРГЕЕВИЧ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28.08.1977г.-26.11.2022г.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837176"/>
            <a:ext cx="7766936" cy="310556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9928" y="996356"/>
            <a:ext cx="4151376" cy="41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55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530" y="713233"/>
            <a:ext cx="3633531" cy="485283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13233"/>
            <a:ext cx="4900506" cy="532813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Историческому клубу, сыном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Ошина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А.С., Максимом и вдовой Любовью Ивановной были переданы личные вещи Героя: наручные часы и флаг РФ, который всегда находился с отцом во время участия в зоне СВО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5262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150" y="276925"/>
            <a:ext cx="5741754" cy="5739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Тысячелетняя история государства российского будет пустой и незначительной без православия и подвига русского солдата во славу Отечества. Два этих понятия неразделимы и объединились в храмах–памятниках в честь воинских побед. 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Исторический клуб МБОУ «Школа №93» увековечил имя погибшего Героя и сделал пожертвование в строительство храма Покрова Пресвятой Богородицы. Имя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Ошина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Александра Сергеевича теперь тоже есть в списках усопших, которых будут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поминать.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574" y="363043"/>
            <a:ext cx="4121802" cy="572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47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752" y="365761"/>
            <a:ext cx="8972250" cy="56756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Ошин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родился в Ростове-на-Дону в 1977 году.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и юность он провел в родном городе.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1984 маленький Саша идет в первый класс средней школу №93.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62" y="3283629"/>
            <a:ext cx="2566482" cy="35743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342" y="3285583"/>
            <a:ext cx="2539050" cy="351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1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83465"/>
            <a:ext cx="9692640" cy="2889503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Учился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активно занимался спортом: кикбоксинг, водное поло, туризм, спортивное ориентирование. Класс оказался очень дружным, в школьные годы одноклассники очень часто вместе проводили досуг и затем, на многие-многие годы, и по сей день, сохранили добрые отношения.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822" y="3002125"/>
            <a:ext cx="2776842" cy="37907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832" y="2932017"/>
            <a:ext cx="2905299" cy="386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339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904" y="310897"/>
            <a:ext cx="8899098" cy="5730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Сложные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90-е.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Ошин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Александр Сергеевич поступает Машиностроительный колледж, далее армия…Во время срочной службы, как и многие его одноклассники, попадает на Первую Чеченскую войну. С мужеством и отвагой он выполнил свой воинский долг. По возвращении Александр Сергеевич женился, в семье родился сын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Максим.</a:t>
            </a:r>
          </a:p>
          <a:p>
            <a:pPr marL="0" indent="0">
              <a:buNone/>
            </a:pP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664" y="2819314"/>
            <a:ext cx="5140872" cy="38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8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768" y="356617"/>
            <a:ext cx="8844234" cy="5684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 это время он работает на Ростовском вертолетном заводе «Роствертол» бригадиром участка.  По праву Александр считался мастером на все руки. И в обычной жизни всегда помогал соседям, бабушкам и тем, кто нуждался.  Очень любил животных кошек, собак, лошадей, любил природу,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путешествия.</a:t>
            </a:r>
          </a:p>
          <a:p>
            <a:pPr marL="0" indent="0">
              <a:buNone/>
            </a:pP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730948"/>
            <a:ext cx="3536273" cy="19782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618" y="2698541"/>
            <a:ext cx="3569310" cy="20106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415" y="4799169"/>
            <a:ext cx="2890481" cy="204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98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928" y="609601"/>
            <a:ext cx="8707074" cy="5431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сентябре 2022года Александр призван на военную службу по мобилизации в рамках Специальной Военной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операции. 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772" y="2253491"/>
            <a:ext cx="2380548" cy="42320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66" y="2253491"/>
            <a:ext cx="2743636" cy="423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8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064" y="310897"/>
            <a:ext cx="4736592" cy="57304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Сергеевич сразу попадает на фронт, на передовую. Возвращаясь с отрядом с задания, попадает в минную ловушку и вражеский артобстрел. Погиб, прикрыв собой более молодых бойцов. 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Высокой воинской награды «Ордена Мужества» удостоен младший сержант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Ошин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Александр Сергеевич, погибший при исполнении служебного долга в ходе специальной военной операции на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Украине.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377" y="1136338"/>
            <a:ext cx="3929437" cy="392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0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624" y="118873"/>
            <a:ext cx="9994392" cy="5922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Двадцать первого мая 2023 года в городе Ростове-на-Дону, на территории 103-го мотострелкового полка в Октябрьском районе города, был установлен мемориал участников специальной военной операции, погибших при выполнении боевых задач. На гранитных плитах записаны имена Героев, погибших в СВО, среди которых мы можем увидеть имя и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Ошина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Александра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Сергеевича.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994" y="2709590"/>
            <a:ext cx="4532486" cy="339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643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184" y="365761"/>
            <a:ext cx="4645152" cy="567560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МБОУ «Школа №93» действует музейная комната под названием «Мы помним, мы гордимся». Основная цель музейного комплекса - объединение всех участников образовательного процесса единой идеей «СОХРАНИТЬ ПАМЯТЬ!».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Ошин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Александра Сергеевича был обучающимся нашей школы, в его честь в школьном музее была открыта парта Героя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60" y="719229"/>
            <a:ext cx="3630168" cy="485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6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</TotalTime>
  <Words>439</Words>
  <Application>Microsoft Office PowerPoint</Application>
  <PresentationFormat>Произвольный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Грань</vt:lpstr>
      <vt:lpstr>ОШИН АЛЕКСАНДР СЕРГЕЕВИЧ 28.08.1977г.-26.11.2022г.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ОШИН АЛЕКСАНДР СЕРГЕЕВИЧ 28.08.1977г.-26.11.2022г.</dc:title>
  <dc:creator>Vikto</dc:creator>
  <cp:lastModifiedBy>User</cp:lastModifiedBy>
  <cp:revision>7</cp:revision>
  <dcterms:created xsi:type="dcterms:W3CDTF">2023-12-05T07:25:40Z</dcterms:created>
  <dcterms:modified xsi:type="dcterms:W3CDTF">2023-12-06T09:43:20Z</dcterms:modified>
</cp:coreProperties>
</file>