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43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0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89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8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6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8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067E-FE3A-4DC0-BDC9-3F65D2CFE99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D0BFE5-22DA-4CB6-9657-99E8AD7D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500" y="266700"/>
            <a:ext cx="8940800" cy="48641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Дидактические средства и оборудование, которые применяют при работе с детьми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6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3530758"/>
            <a:ext cx="2573044" cy="1700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22" y="214558"/>
            <a:ext cx="3098800" cy="471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400" y="0"/>
            <a:ext cx="3403600" cy="666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58" y="254000"/>
            <a:ext cx="2566341" cy="516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9600" y="56486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Развивающе</a:t>
            </a:r>
            <a:r>
              <a:rPr lang="ru-RU" dirty="0"/>
              <a:t>-коррекционные комплексы с </a:t>
            </a:r>
            <a:r>
              <a:rPr lang="ru-RU" dirty="0" err="1"/>
              <a:t>видеобиоуправлением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4772" y="767834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Вертикализатор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40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152400"/>
            <a:ext cx="6746718" cy="4000500"/>
          </a:xfrm>
        </p:spPr>
      </p:pic>
      <p:sp>
        <p:nvSpPr>
          <p:cNvPr id="8" name="Прямоугольник 7"/>
          <p:cNvSpPr/>
          <p:nvPr/>
        </p:nvSpPr>
        <p:spPr>
          <a:xfrm>
            <a:off x="381000" y="42869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Сенсорные стенды для отработки навыков самообслуживания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80791" y="3378200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Стенды для </a:t>
            </a:r>
            <a:r>
              <a:rPr lang="ru-RU" dirty="0" err="1"/>
              <a:t>эрготерапии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74" y="152400"/>
            <a:ext cx="4850826" cy="3225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362" y="3759200"/>
            <a:ext cx="4042687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5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152400"/>
            <a:ext cx="96393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Дидактические 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средства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 оборудование, которые применяют при работе с детьми 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нарушениями 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интеллектуального развития (УО) ,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а также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 задержкой психического развития (ЗПР)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727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787499"/>
            <a:ext cx="7727950" cy="5023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1" y="2738855"/>
            <a:ext cx="4095749" cy="30718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85150" y="5994400"/>
            <a:ext cx="47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Предметы для развития сенсорной сферы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8101"/>
            <a:ext cx="924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Предметы для рассматривания и обследования различной формы, цвета, величины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1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19101"/>
            <a:ext cx="9045402" cy="562226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Дидактические средства и оборудование, которые применяют при работе с детьми с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нарушениями эмоционально – волевой сферы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7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3314700"/>
            <a:ext cx="3636194" cy="3372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266700"/>
            <a:ext cx="3048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32" y="266700"/>
            <a:ext cx="4326467" cy="6489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93" y="165100"/>
            <a:ext cx="3169539" cy="449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15093" y="4631369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Пооперационные карты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3368" y="6317370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Мозаика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5082" y="342213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69050" y="6132704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Уголок уединения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457201"/>
            <a:ext cx="8994602" cy="5584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Дидактические средства и оборудование, которые применяют при работе с детьми с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нарушением зрения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28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99" y="125810"/>
            <a:ext cx="4960937" cy="3522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50" y="125810"/>
            <a:ext cx="4301065" cy="3225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613150"/>
            <a:ext cx="4159250" cy="3119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918" y="3351609"/>
            <a:ext cx="4550832" cy="34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531" y="3784600"/>
            <a:ext cx="3514725" cy="2882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972" y="2915682"/>
            <a:ext cx="3822700" cy="382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393700"/>
            <a:ext cx="4593844" cy="2671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56" y="152400"/>
            <a:ext cx="4508500" cy="360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0531" y="3415268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Коммуникатор для чтения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6963" y="6323568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Тактильные ладошки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7010" y="2666484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Тактильное лото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17191" y="5988050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Тактильное домино</a:t>
            </a:r>
          </a:p>
        </p:txBody>
      </p:sp>
    </p:spTree>
    <p:extLst>
      <p:ext uri="{BB962C8B-B14F-4D97-AF65-F5344CB8AC3E}">
        <p14:creationId xmlns:p14="http://schemas.microsoft.com/office/powerpoint/2010/main" val="194075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0" y="0"/>
            <a:ext cx="6048375" cy="3743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0" y="275969"/>
            <a:ext cx="3219450" cy="2305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524" y="3872270"/>
            <a:ext cx="3667125" cy="2744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55" t="16111" b="8889"/>
          <a:stretch/>
        </p:blipFill>
        <p:spPr>
          <a:xfrm>
            <a:off x="243550" y="2771521"/>
            <a:ext cx="3718850" cy="4086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71467" y="1686996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Тактильные книги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4814760"/>
            <a:ext cx="272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Рельефно-графические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альбомы </a:t>
            </a:r>
          </a:p>
        </p:txBody>
      </p:sp>
    </p:spTree>
    <p:extLst>
      <p:ext uri="{BB962C8B-B14F-4D97-AF65-F5344CB8AC3E}">
        <p14:creationId xmlns:p14="http://schemas.microsoft.com/office/powerpoint/2010/main" val="62905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660400"/>
            <a:ext cx="8953500" cy="554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Дидактические средства и оборудование, которые применяют при работе с детьми с тяжелыми нарушениями речи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2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799" y="3982856"/>
            <a:ext cx="3389978" cy="24928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59" y="158346"/>
            <a:ext cx="1880378" cy="2870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6" y="3889375"/>
            <a:ext cx="3832225" cy="2870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6" y="219075"/>
            <a:ext cx="5045074" cy="3370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726" y="3124051"/>
            <a:ext cx="3707875" cy="3636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196" y="63351"/>
            <a:ext cx="408093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190501"/>
            <a:ext cx="8994602" cy="5850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Дидактические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средства и оборудование, которые применяют при работе с детьми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 нарушением опорно- двигательного аппарата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7332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20" y="117002"/>
            <a:ext cx="3132667" cy="2349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209" y="203344"/>
            <a:ext cx="2457725" cy="1843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8" y="2773369"/>
            <a:ext cx="4861223" cy="36844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88" y="4089850"/>
            <a:ext cx="3572409" cy="26793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4616" y="217757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Кинетический песок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5514" y="6273161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Рамки </a:t>
            </a:r>
            <a:r>
              <a:rPr lang="ru-RU" dirty="0" err="1" smtClean="0"/>
              <a:t>Монтессории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13922" y="6457827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Бизиборд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620" y="2457769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Разнообразные шнуровки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14" y="0"/>
            <a:ext cx="5866067" cy="43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36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161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Monotype Corsiva</vt:lpstr>
      <vt:lpstr>Trebuchet MS</vt:lpstr>
      <vt:lpstr>Wingdings 3</vt:lpstr>
      <vt:lpstr>Аспект</vt:lpstr>
      <vt:lpstr>Дидактические средства и оборудование, которые применяют при работе с детьми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средства и оборудование при работе с детьми с ОВЗ</dc:title>
  <dc:creator>11</dc:creator>
  <cp:lastModifiedBy>Hp</cp:lastModifiedBy>
  <cp:revision>22</cp:revision>
  <dcterms:created xsi:type="dcterms:W3CDTF">2017-10-26T18:18:02Z</dcterms:created>
  <dcterms:modified xsi:type="dcterms:W3CDTF">2022-02-02T09:37:27Z</dcterms:modified>
</cp:coreProperties>
</file>