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2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4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1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4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2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1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0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8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3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5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6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9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8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3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5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2C83B-2927-4F1F-8B09-9F0EF7BBCA68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15B81-FBBC-4176-9A1C-2247934B5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386" y="2708365"/>
            <a:ext cx="7272797" cy="16457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К БУДУЩЕЙ ПРОФЕССИИ</a:t>
            </a:r>
            <a:endParaRPr lang="ru-RU" sz="4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9251" y="207917"/>
            <a:ext cx="8141065" cy="10885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города Ростова-на-Дону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№ 93 имени Героя Советского Союза Фоменко Н.М.»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3334" r="3186" b="24305"/>
          <a:stretch/>
        </p:blipFill>
        <p:spPr>
          <a:xfrm>
            <a:off x="683031" y="4535572"/>
            <a:ext cx="2674521" cy="1779504"/>
          </a:xfrm>
          <a:prstGeom prst="rect">
            <a:avLst/>
          </a:prstGeom>
          <a:ln>
            <a:noFill/>
          </a:ln>
          <a:effectLst>
            <a:outerShdw blurRad="558800" dir="2400000" sx="103000" sy="103000" algn="ctr" rotWithShape="0">
              <a:prstClr val="black">
                <a:alpha val="30000"/>
              </a:prst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http://school93.roovr.ru/netcat_files/userfiles/dekabr_/1/dGUBnsrALn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85" y="4309883"/>
            <a:ext cx="2090965" cy="2230881"/>
          </a:xfrm>
          <a:prstGeom prst="rect">
            <a:avLst/>
          </a:prstGeom>
          <a:noFill/>
          <a:ln>
            <a:noFill/>
          </a:ln>
          <a:effectLst>
            <a:outerShdw blurRad="558800" dist="38100" dir="2700000" sx="106000" sy="106000" algn="tl" rotWithShape="0">
              <a:prstClr val="black">
                <a:alpha val="27000"/>
              </a:prst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60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028" y="901477"/>
            <a:ext cx="106505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spc="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ЦЕЛЬ: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Создать систему комплексной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профориентационной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работы с учащимися силами родителей.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800" spc="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ЗАДАЧИ:</a:t>
            </a:r>
            <a:endParaRPr lang="ru-RU" dirty="0">
              <a:latin typeface="+mj-lt"/>
            </a:endParaRPr>
          </a:p>
          <a:p>
            <a:pPr marL="72000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</a:rPr>
              <a:t>Создание </a:t>
            </a:r>
            <a:r>
              <a:rPr lang="ru-RU" sz="2000" dirty="0">
                <a:latin typeface="+mj-lt"/>
              </a:rPr>
              <a:t>условий для формирования осознанного выбора профессии в соответствии со своими способностями и потребностями общества. </a:t>
            </a:r>
            <a:endParaRPr lang="ru-RU" sz="2000" dirty="0" smtClean="0">
              <a:latin typeface="+mj-lt"/>
            </a:endParaRPr>
          </a:p>
          <a:p>
            <a:pPr marL="72000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</a:rPr>
              <a:t>Формирование </a:t>
            </a:r>
            <a:r>
              <a:rPr lang="ru-RU" sz="2000" dirty="0">
                <a:latin typeface="+mj-lt"/>
              </a:rPr>
              <a:t>у школьников знаний о современных профессиях. </a:t>
            </a:r>
            <a:endParaRPr lang="ru-RU" sz="2000" dirty="0" smtClean="0">
              <a:latin typeface="+mj-lt"/>
            </a:endParaRPr>
          </a:p>
          <a:p>
            <a:pPr marL="72000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</a:rPr>
              <a:t>Развитие </a:t>
            </a:r>
            <a:r>
              <a:rPr lang="ru-RU" sz="2000" dirty="0">
                <a:latin typeface="+mj-lt"/>
              </a:rPr>
              <a:t>интереса к будущей профессии, формирование у учащихся положительной мотивации к трудовой деятельности и внутренней готовности к осознанному и самостоятельному выбору жизненного и профессионального </a:t>
            </a:r>
            <a:r>
              <a:rPr lang="ru-RU" sz="2000" dirty="0" smtClean="0">
                <a:latin typeface="+mj-lt"/>
              </a:rPr>
              <a:t>пути.</a:t>
            </a:r>
          </a:p>
          <a:p>
            <a:pPr marL="720000" indent="-2857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</a:rPr>
              <a:t>Сделать </a:t>
            </a:r>
            <a:r>
              <a:rPr lang="ru-RU" sz="2000" dirty="0">
                <a:latin typeface="+mj-lt"/>
              </a:rPr>
              <a:t>учащихся конкурентоспособными в плане поступления в выбранные ими </a:t>
            </a:r>
            <a:r>
              <a:rPr lang="ru-RU" sz="2000" dirty="0" smtClean="0">
                <a:latin typeface="+mj-lt"/>
              </a:rPr>
              <a:t>вузы.</a:t>
            </a:r>
          </a:p>
        </p:txBody>
      </p:sp>
    </p:spTree>
    <p:extLst>
      <p:ext uri="{BB962C8B-B14F-4D97-AF65-F5344CB8AC3E}">
        <p14:creationId xmlns:p14="http://schemas.microsoft.com/office/powerpoint/2010/main" val="34461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80697" y="1671958"/>
            <a:ext cx="5472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</a:t>
            </a:r>
            <a:r>
              <a:rPr lang="ru-RU" sz="3200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 1: ОПРОС ДЕТЕЙ </a:t>
            </a:r>
            <a:endParaRPr lang="ru-RU" sz="3200" spc="3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749523" y="3166207"/>
            <a:ext cx="5998464" cy="1346876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09280" y="4615630"/>
            <a:ext cx="3606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главное в профессии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84764" y="3582189"/>
            <a:ext cx="390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25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ru-RU" spc="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Кем бы ты хотел стать?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50668" y="1131886"/>
            <a:ext cx="4861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250"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Кем работают твои родители?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9280" y="5154500"/>
            <a:ext cx="3852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Материальное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вознаграждение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Удовлетворение от деятельности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81254" y="1749163"/>
            <a:ext cx="4454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+mj-lt"/>
              </a:rPr>
              <a:t>Специальность по </a:t>
            </a:r>
            <a:r>
              <a:rPr lang="ru-RU" sz="2000" dirty="0" smtClean="0">
                <a:latin typeface="+mj-lt"/>
              </a:rPr>
              <a:t>диплому</a:t>
            </a:r>
          </a:p>
          <a:p>
            <a:pPr marL="72000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+mj-lt"/>
              </a:rPr>
              <a:t>Фактическая </a:t>
            </a:r>
            <a:r>
              <a:rPr lang="ru-RU" sz="2000" dirty="0">
                <a:latin typeface="+mj-lt"/>
              </a:rPr>
              <a:t>профессия  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6729984" y="1055394"/>
            <a:ext cx="9144" cy="21108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729984" y="1055394"/>
            <a:ext cx="40233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s://st2.depositphotos.com/3382541/12451/v/950/depositphotos_124516906-stock-illustration-businessman-running-up-ladder-o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27" y="2641490"/>
            <a:ext cx="3805603" cy="35930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1544" y="815935"/>
            <a:ext cx="5942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</a:t>
            </a:r>
            <a:r>
              <a:rPr lang="ru-RU" sz="3200" spc="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 2: ФОРМАТ РАБОТЫ</a:t>
            </a:r>
            <a:endParaRPr lang="ru-RU" sz="3200" spc="3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43150" y="4120989"/>
            <a:ext cx="1519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853614" y="4111300"/>
            <a:ext cx="17167" cy="10506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862188" y="5162818"/>
            <a:ext cx="1647216" cy="2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509404" y="5161996"/>
            <a:ext cx="1" cy="8572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276975" y="5153025"/>
            <a:ext cx="0" cy="857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276975" y="5153025"/>
            <a:ext cx="17993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9719746" y="2895636"/>
            <a:ext cx="18531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595512" y="2932745"/>
            <a:ext cx="1747638" cy="72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509404" y="6010275"/>
            <a:ext cx="76757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343150" y="2932745"/>
            <a:ext cx="0" cy="12001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8062073" y="4057649"/>
            <a:ext cx="9525" cy="10953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8062073" y="4064794"/>
            <a:ext cx="1648148" cy="95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9710221" y="2895636"/>
            <a:ext cx="9525" cy="1181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882074" y="3097213"/>
            <a:ext cx="13551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Круглый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3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стол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853614" y="5301985"/>
            <a:ext cx="1464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Тренинги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3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276975" y="5258484"/>
            <a:ext cx="18762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Экскурсии</a:t>
            </a:r>
            <a:endParaRPr lang="en-US" sz="23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online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offline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037728" y="4150488"/>
            <a:ext cx="194893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Встречи с </a:t>
            </a:r>
          </a:p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интересными </a:t>
            </a:r>
          </a:p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людьми</a:t>
            </a:r>
            <a:endParaRPr lang="ru-RU" sz="2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s://avatars.mds.yandex.net/get-zen_doc/3683451/pub_5ef247c3ac4ed56c9ebaa052_5ef24e37565ae91616a38d4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23" y="1400710"/>
            <a:ext cx="4234555" cy="33957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Прямоугольник 130"/>
          <p:cNvSpPr/>
          <p:nvPr/>
        </p:nvSpPr>
        <p:spPr>
          <a:xfrm>
            <a:off x="1678365" y="4306665"/>
            <a:ext cx="22269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Дискуссионные площадки</a:t>
            </a:r>
            <a:endParaRPr lang="ru-RU" sz="2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710221" y="3048878"/>
            <a:ext cx="16954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Трудовые </a:t>
            </a:r>
          </a:p>
          <a:p>
            <a:pPr algn="ctr"/>
            <a:r>
              <a:rPr lang="ru-RU" sz="23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династии </a:t>
            </a:r>
            <a:endParaRPr lang="ru-RU" sz="23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3650" y="2495550"/>
            <a:ext cx="4952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Не профессия выбирает человека, а человек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профессию.</a:t>
            </a:r>
          </a:p>
          <a:p>
            <a:pPr marL="434250" algn="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Сократ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https://www.ukazka.ru/img/g/uk389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1149376"/>
            <a:ext cx="5761246" cy="44466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242</TotalTime>
  <Words>150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</vt:lpstr>
      <vt:lpstr>Натуральные материалы</vt:lpstr>
      <vt:lpstr>СТУПЕНИ К БУДУЩЕЙ ПРОФЕССИИ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24</cp:revision>
  <dcterms:created xsi:type="dcterms:W3CDTF">2021-02-08T14:52:03Z</dcterms:created>
  <dcterms:modified xsi:type="dcterms:W3CDTF">2021-02-08T18:54:51Z</dcterms:modified>
</cp:coreProperties>
</file>